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2" r:id="rId4"/>
    <p:sldId id="259" r:id="rId5"/>
    <p:sldId id="260" r:id="rId6"/>
    <p:sldId id="284" r:id="rId7"/>
    <p:sldId id="286" r:id="rId8"/>
    <p:sldId id="296" r:id="rId9"/>
    <p:sldId id="298" r:id="rId10"/>
    <p:sldId id="287" r:id="rId11"/>
    <p:sldId id="348" r:id="rId12"/>
    <p:sldId id="297" r:id="rId13"/>
    <p:sldId id="289" r:id="rId14"/>
    <p:sldId id="299" r:id="rId15"/>
    <p:sldId id="326" r:id="rId16"/>
    <p:sldId id="327" r:id="rId17"/>
    <p:sldId id="328" r:id="rId18"/>
    <p:sldId id="329" r:id="rId19"/>
    <p:sldId id="331" r:id="rId20"/>
    <p:sldId id="332" r:id="rId21"/>
    <p:sldId id="333" r:id="rId22"/>
    <p:sldId id="288" r:id="rId23"/>
    <p:sldId id="291" r:id="rId24"/>
    <p:sldId id="334" r:id="rId25"/>
    <p:sldId id="300" r:id="rId26"/>
    <p:sldId id="301" r:id="rId27"/>
    <p:sldId id="336" r:id="rId28"/>
    <p:sldId id="337" r:id="rId29"/>
    <p:sldId id="338" r:id="rId30"/>
    <p:sldId id="340" r:id="rId31"/>
    <p:sldId id="339" r:id="rId32"/>
    <p:sldId id="341" r:id="rId33"/>
    <p:sldId id="346" r:id="rId34"/>
    <p:sldId id="345" r:id="rId35"/>
    <p:sldId id="342" r:id="rId36"/>
    <p:sldId id="343" r:id="rId37"/>
    <p:sldId id="344" r:id="rId38"/>
    <p:sldId id="347" r:id="rId3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71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C923E-46B6-4F3C-9128-72EB3AD0544F}" type="datetimeFigureOut">
              <a:rPr lang="zh-CN" altLang="en-US" smtClean="0"/>
              <a:t>2017/2/12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38695-9AB8-4EB9-9FFB-470D0B714E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C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跟随基督的脚踪行</a:t>
            </a:r>
            <a:endParaRPr lang="zh-CN" altLang="en-US" sz="6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C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00108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r>
              <a:rPr lang="zh-CN" altLang="en-US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  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858312" cy="592933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二、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忍受冤屈</a:t>
            </a:r>
            <a:endParaRPr 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可</a:t>
            </a:r>
            <a:r>
              <a:rPr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3:21 耶稣的亲属听见，就出来要拉住他，因为他们说他癫狂了。</a:t>
            </a:r>
          </a:p>
          <a:p>
            <a:r>
              <a:rPr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3:22 从耶路撒冷下来的文士说：“他是被别西卜附着。”又说：“他是靠着鬼王赶鬼。”</a:t>
            </a:r>
          </a:p>
          <a:p>
            <a:r>
              <a:rPr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3:31 当下，耶稣的母亲和弟兄来站在外边，打发人去叫他。</a:t>
            </a:r>
          </a:p>
          <a:p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00108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r>
              <a:rPr lang="zh-CN" altLang="en-US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  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858312" cy="592933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二、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忍受冤屈</a:t>
            </a:r>
            <a:endParaRPr 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zh-CN" alt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彼前</a:t>
            </a:r>
            <a:r>
              <a:rPr lang="en-US" altLang="zh-CN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4:16 </a:t>
            </a:r>
            <a:r>
              <a:rPr lang="zh-CN" alt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若</a:t>
            </a:r>
            <a:r>
              <a:rPr lang="zh-CN" alt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为作基督徒受苦，却不要羞耻，倒要因这名归荣耀给　神。</a:t>
            </a:r>
          </a:p>
        </p:txBody>
      </p:sp>
    </p:spTree>
    <p:extLst>
      <p:ext uri="{BB962C8B-B14F-4D97-AF65-F5344CB8AC3E}">
        <p14:creationId xmlns:p14="http://schemas.microsoft.com/office/powerpoint/2010/main" val="787154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00108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858312" cy="592933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三、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行善受苦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   </a:t>
            </a:r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20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20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你们若因犯罪受责打，能忍耐，有什么可夸的呢？但你们若因行善受苦，能忍耐，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这在　神看是可喜爱的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。</a:t>
            </a:r>
          </a:p>
          <a:p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00108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858312" cy="592933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三、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行善受苦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彼前</a:t>
            </a:r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：</a:t>
            </a:r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17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　神的旨意若是叫你们因行善受苦，总强如因行恶受苦。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18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因基督也曾一次为罪受苦（“受苦”有古卷作“受死”），就是义的代替不义的，为要引我们到　神面前。</a:t>
            </a:r>
          </a:p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这事出于耶和华</a:t>
            </a:r>
            <a:endParaRPr lang="en-US" altLang="zh-CN" sz="40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00108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858312" cy="592933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三、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行善受苦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sym typeface="+mn-ea"/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21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你们蒙召原是为此，因基督也为你们受过苦，给你们留下榜样，叫你们跟随他的脚踪行。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这事出于耶和华</a:t>
            </a:r>
            <a:endParaRPr lang="en-US" altLang="zh-CN" sz="40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844675"/>
          </a:xfrm>
        </p:spPr>
        <p:txBody>
          <a:bodyPr>
            <a:noAutofit/>
            <a:scene3d>
              <a:camera prst="orthographicFront"/>
              <a:lightRig rig="threePt" dir="t"/>
            </a:scene3d>
          </a:bodyPr>
          <a:lstStyle/>
          <a:p>
            <a:r>
              <a:rPr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李春雷于1885年8月14日生于加拿大安大略省。1909年毕业于多伦多圣经学院</a:t>
            </a:r>
            <a:r>
              <a:rPr lang="zh-CN" sz="32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。1911年12月李春雷偕妻抵达中国。先到安徽省安庆语言学校学习中文，然后被派往甘肃省宣教。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9275" y="2192020"/>
            <a:ext cx="804608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9390" y="186690"/>
            <a:ext cx="8736330" cy="5939790"/>
          </a:xfrm>
        </p:spPr>
        <p:txBody>
          <a:bodyPr>
            <a:normAutofit/>
          </a:bodyPr>
          <a:lstStyle/>
          <a:p>
            <a:pPr marL="0" algn="l">
              <a:buNone/>
            </a:pP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1928至1930年间，在中国西北和华北还发生了特大饥荒。灾区以陜西、甘肃两省为中心，遍及山西、及河南等六省。就甘肃全省人口死亡近半数，成为当时西北的"活地狱"。</a:t>
            </a:r>
          </a:p>
          <a:p>
            <a:pPr marL="0" algn="l">
              <a:buNone/>
            </a:pPr>
            <a:r>
              <a:rPr lang="zh-CN" sz="36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1928年10月，他们在烟台和三个孩子告别，经天津、北京，转乘简陋拥挤的火车；经山西大同、包头，再转乘货运车到五原；接着再乘牛车，在天寒地冻的西北大荒漠，整整颠簸了十天，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40" y="1600200"/>
            <a:ext cx="804608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40" y="1600200"/>
            <a:ext cx="804608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7200" y="372110"/>
            <a:ext cx="8229600" cy="5754370"/>
          </a:xfrm>
        </p:spPr>
        <p:txBody>
          <a:bodyPr/>
          <a:lstStyle/>
          <a:p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李春雷一面奋不顾身地赈济灾民，一面不失时机地抢救人的灵魂。但就在这疫病流行的人群中，他不幸感染上了致命的伤寒。1929年6月26日，李春雷感到身体不适，但并没有休息，</a:t>
            </a:r>
          </a:p>
          <a:p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7月9日上午，李春雷牧师平静、安详地离世，留下师母和三个年幼的儿女。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rPr>
              <a:t>彼前二：</a:t>
            </a:r>
            <a:r>
              <a:rPr lang="en-US" altLang="zh-CN" sz="4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rPr>
              <a:t>18--25</a:t>
            </a:r>
            <a:endParaRPr lang="zh-CN" altLang="en-US" sz="4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1285860"/>
            <a:ext cx="8858312" cy="5357850"/>
          </a:xfrm>
        </p:spPr>
        <p:txBody>
          <a:bodyPr>
            <a:normAutofit/>
          </a:bodyPr>
          <a:lstStyle/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18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你们作仆人的，凡事要存敬畏的心顺服主人，不但顺服那善良温和的，就是那乖僻的也要顺服。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19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倘若人为叫良心对得住　神，就忍受冤屈的苦楚，这是可喜爱的。</a:t>
            </a: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20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你们若因犯罪受责打，能忍耐，有什么可夸的呢？但你们若因行善受苦，能忍耐，这在　神看是可喜爱的。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327660" y="205740"/>
            <a:ext cx="8359140" cy="592074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1929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年7月9日上午，李春雷牧师平静、安详地离世，留下师母和三个年幼的儿女。</a:t>
            </a:r>
          </a:p>
        </p:txBody>
      </p:sp>
      <p:pic>
        <p:nvPicPr>
          <p:cNvPr id="7" name="内容占位符 3"/>
          <p:cNvPicPr>
            <a:picLocks noChangeAspect="1"/>
          </p:cNvPicPr>
          <p:nvPr/>
        </p:nvPicPr>
        <p:blipFill>
          <a:blip r:embed="rId2"/>
          <a:srcRect l="7679" t="4012" r="42806" b="4924"/>
          <a:stretch>
            <a:fillRect/>
          </a:stretch>
        </p:blipFill>
        <p:spPr>
          <a:xfrm>
            <a:off x="2184400" y="1719580"/>
            <a:ext cx="4888865" cy="50577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rcRect l="12406" t="5275" r="13274" b="7323"/>
          <a:stretch>
            <a:fillRect/>
          </a:stretch>
        </p:blipFill>
        <p:spPr>
          <a:xfrm>
            <a:off x="539115" y="363855"/>
            <a:ext cx="8065135" cy="53371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2984"/>
          </a:xfrm>
        </p:spPr>
        <p:txBody>
          <a:bodyPr>
            <a:normAutofit/>
          </a:bodyPr>
          <a:lstStyle/>
          <a:p>
            <a:r>
              <a:rPr lang="zh-CN" altLang="en-US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zh-CN" altLang="en-US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786874" cy="571504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四、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完全交托</a:t>
            </a:r>
            <a:endParaRPr lang="en-US" altLang="zh-CN" sz="40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22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他并没有犯罪，口里也没有诡诈。</a:t>
            </a: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23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他被骂不还口，受害不说威吓的话，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只将自己交托那按公义审判人的主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2984"/>
          </a:xfrm>
        </p:spPr>
        <p:txBody>
          <a:bodyPr/>
          <a:lstStyle/>
          <a:p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786874" cy="571504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五、为拯救人   </a:t>
            </a:r>
            <a:r>
              <a:rPr lang="en-US" altLang="zh-CN" sz="4000" b="1" dirty="0" smtClean="0">
                <a:sym typeface="+mn-ea"/>
              </a:rPr>
              <a:t>24</a:t>
            </a:r>
            <a:endParaRPr lang="en-US" altLang="zh-CN" sz="40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24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他被挂在木头上，亲身担当了我们的罪，使我们既然在罪上死，就得以在义上活。因他受的鞭伤，你们便得了医治。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en-US" altLang="zh-CN" sz="40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１８９５年８月１日早上６点在福建古田县华山村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80" y="1538605"/>
            <a:ext cx="9109075" cy="512445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2984"/>
          </a:xfrm>
        </p:spPr>
        <p:txBody>
          <a:bodyPr/>
          <a:lstStyle/>
          <a:p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786874" cy="571504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六、找回迷羊   </a:t>
            </a:r>
            <a:r>
              <a:rPr lang="en-US" altLang="zh-CN" sz="4000" b="1" dirty="0" smtClean="0">
                <a:sym typeface="+mn-ea"/>
              </a:rPr>
              <a:t>25</a:t>
            </a:r>
            <a:endParaRPr lang="en-US" altLang="zh-CN" sz="40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25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你们从前好像迷路的羊，如今却归到你们灵魂的牧人监督了。</a:t>
            </a:r>
          </a:p>
          <a:p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路19:10人子来，为要寻找、拯救失丧的人。</a:t>
            </a:r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2984"/>
          </a:xfrm>
        </p:spPr>
        <p:txBody>
          <a:bodyPr/>
          <a:lstStyle/>
          <a:p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786874" cy="5715040"/>
          </a:xfrm>
        </p:spPr>
        <p:txBody>
          <a:bodyPr>
            <a:normAutofit fontScale="87500" lnSpcReduction="20000"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六、找回迷羊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太18：10“你们要小心，不可轻看这小子里的一个。我告诉你们，他们的使者在天上，常见我天父的面。（有古卷在此有11“</a:t>
            </a:r>
            <a:r>
              <a:rPr lang="zh-CN" altLang="en-US" sz="4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</a:rPr>
              <a:t>人子来，为要拯救失丧的人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。”）12一个人若有一百只羊，一只走迷了路，你们的意思如何？他岂不撇下这九十九只，往山里去找那只迷路的羊吗？13若是找着了，我实在告诉你们：他为这一只羊欢喜，比为那没有迷路的九十九只欢喜还大呢！14你们在天上的父也是这样，不愿意这小子里失丧一个。”</a:t>
            </a:r>
            <a:endParaRPr lang="en-US" altLang="zh-CN" sz="40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IMG_44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605" y="371475"/>
            <a:ext cx="9172575" cy="611568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IMG_444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00" y="732790"/>
            <a:ext cx="9161780" cy="610806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 descr="IMG_448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35" y="186055"/>
            <a:ext cx="9116695" cy="60788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4282" y="142852"/>
            <a:ext cx="8786874" cy="6500858"/>
          </a:xfrm>
        </p:spPr>
        <p:txBody>
          <a:bodyPr>
            <a:normAutofit fontScale="90000" lnSpcReduction="10000"/>
          </a:bodyPr>
          <a:lstStyle/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21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你们蒙召原是为此，因基督也为你们受过苦，给你们留下榜样，叫你们跟随他的脚踪行。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22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他并没有犯罪，口里也没有诡诈。</a:t>
            </a: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23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他被骂不还口，受害不说威吓的话，只将自己交托那按公义审判人的主。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24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他被挂在木头上，亲身担当了我们的罪，使我们既然在罪上死，就得以在义上活。因他受的鞭伤，你们便得了医治。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25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sym typeface="+mn-ea"/>
              </a:rPr>
              <a:t>你们从前好像迷路的羊，如今却归到你们灵魂的牧人监督了。</a:t>
            </a:r>
            <a:endParaRPr lang="zh-CN" altLang="en-US" sz="4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IMG_450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850" y="274955"/>
            <a:ext cx="9004935" cy="600456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IMG_453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70" y="897255"/>
            <a:ext cx="9014460" cy="506412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 descr="IMG_0192"/>
          <p:cNvPicPr>
            <a:picLocks noChangeAspect="1"/>
          </p:cNvPicPr>
          <p:nvPr/>
        </p:nvPicPr>
        <p:blipFill>
          <a:blip r:embed="rId2"/>
          <a:srcRect l="12437" r="11390"/>
          <a:stretch>
            <a:fillRect/>
          </a:stretch>
        </p:blipFill>
        <p:spPr>
          <a:xfrm>
            <a:off x="1181100" y="1036320"/>
            <a:ext cx="6782435" cy="5016500"/>
          </a:xfrm>
          <a:prstGeom prst="rect">
            <a:avLst/>
          </a:prstGeom>
        </p:spPr>
      </p:pic>
      <p:sp>
        <p:nvSpPr>
          <p:cNvPr id="8" name="内容占位符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内容占位符 6" descr="IMG_0191"/>
          <p:cNvPicPr>
            <a:picLocks noGrp="1" noChangeAspect="1"/>
          </p:cNvPicPr>
          <p:nvPr>
            <p:ph idx="1"/>
          </p:nvPr>
        </p:nvPicPr>
        <p:blipFill>
          <a:blip r:embed="rId2"/>
          <a:srcRect l="12402" r="11513"/>
          <a:stretch>
            <a:fillRect/>
          </a:stretch>
        </p:blipFill>
        <p:spPr>
          <a:xfrm>
            <a:off x="196215" y="1019175"/>
            <a:ext cx="8752205" cy="493141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IMG_01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3162300"/>
            <a:ext cx="6410325" cy="3611245"/>
          </a:xfrm>
          <a:prstGeom prst="rect">
            <a:avLst/>
          </a:prstGeom>
        </p:spPr>
      </p:pic>
      <p:pic>
        <p:nvPicPr>
          <p:cNvPr id="5" name="图片 4" descr="IMG_0193"/>
          <p:cNvPicPr>
            <a:picLocks noChangeAspect="1"/>
          </p:cNvPicPr>
          <p:nvPr/>
        </p:nvPicPr>
        <p:blipFill>
          <a:blip r:embed="rId3"/>
          <a:srcRect l="29936" r="29223" b="13563"/>
          <a:stretch>
            <a:fillRect/>
          </a:stretch>
        </p:blipFill>
        <p:spPr>
          <a:xfrm>
            <a:off x="457200" y="75565"/>
            <a:ext cx="2512060" cy="2994660"/>
          </a:xfrm>
          <a:prstGeom prst="rect">
            <a:avLst/>
          </a:prstGeom>
        </p:spPr>
      </p:pic>
      <p:pic>
        <p:nvPicPr>
          <p:cNvPr id="6" name="图片 5" descr="IMG_0195"/>
          <p:cNvPicPr>
            <a:picLocks noChangeAspect="1"/>
          </p:cNvPicPr>
          <p:nvPr/>
        </p:nvPicPr>
        <p:blipFill>
          <a:blip r:embed="rId4"/>
          <a:srcRect l="33738" t="16766" r="33738" b="22328"/>
          <a:stretch>
            <a:fillRect/>
          </a:stretch>
        </p:blipFill>
        <p:spPr>
          <a:xfrm>
            <a:off x="5940425" y="80645"/>
            <a:ext cx="2653030" cy="279908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IMG_458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965" y="598170"/>
            <a:ext cx="8942705" cy="596265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rcRect l="15167"/>
          <a:stretch>
            <a:fillRect/>
          </a:stretch>
        </p:blipFill>
        <p:spPr>
          <a:xfrm>
            <a:off x="971550" y="1187450"/>
            <a:ext cx="7447915" cy="493903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l="15997"/>
          <a:stretch>
            <a:fillRect/>
          </a:stretch>
        </p:blipFill>
        <p:spPr>
          <a:xfrm>
            <a:off x="819150" y="1295400"/>
            <a:ext cx="7709535" cy="516318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2984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r>
              <a:rPr lang="zh-CN" altLang="en-US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786874" cy="5715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七、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得享主永远的荣耀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 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彼前</a:t>
            </a:r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5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：</a:t>
            </a:r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9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你们要用坚固的信心抵挡它，因为知道你们在世上的众弟兄也是经历这样的苦难。</a:t>
            </a:r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10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那赐诸般恩典的　神曾在基督里召你们，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得享他永远的荣耀，等你们暂受苦难之后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，必要亲自成全你们，坚固你们，赐力量给你们。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en-US" altLang="zh-CN" sz="40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214290"/>
            <a:ext cx="8858312" cy="6643710"/>
          </a:xfrm>
        </p:spPr>
        <p:txBody>
          <a:bodyPr>
            <a:normAutofit/>
          </a:bodyPr>
          <a:lstStyle/>
          <a:p>
            <a:r>
              <a:rPr lang="en-US" altLang="zh-CN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9</a:t>
            </a:r>
            <a:r>
              <a:rPr lang="zh-CN" altLang="en-US" sz="4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惟有你们是</a:t>
            </a:r>
            <a:r>
              <a:rPr lang="zh-CN" altLang="en-US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被拣选的族类，是有君尊的祭司，是圣洁的国度，是属　神的子民，要叫你们宣扬那召你们出黑暗、入奇妙光明者的美德。</a:t>
            </a:r>
            <a:endParaRPr lang="en-US" altLang="zh-CN" sz="44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en-US" altLang="zh-CN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21</a:t>
            </a:r>
            <a:r>
              <a:rPr lang="zh-CN" altLang="en-US" sz="4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你们</a:t>
            </a:r>
            <a:r>
              <a:rPr lang="zh-CN" altLang="en-US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蒙召原是为此，因基督也为</a:t>
            </a:r>
            <a:r>
              <a:rPr lang="zh-CN" altLang="en-US" sz="4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你们</a:t>
            </a:r>
            <a:r>
              <a:rPr lang="zh-CN" altLang="en-US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受过苦，给</a:t>
            </a:r>
            <a:r>
              <a:rPr lang="zh-CN" altLang="en-US" sz="4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你们</a:t>
            </a:r>
            <a:r>
              <a:rPr lang="zh-CN" altLang="en-US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留下榜样，叫</a:t>
            </a:r>
            <a:r>
              <a:rPr lang="zh-CN" altLang="en-US" sz="4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你们</a:t>
            </a:r>
            <a:r>
              <a:rPr lang="zh-CN" altLang="en-US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跟随他的脚踪行。</a:t>
            </a:r>
            <a:endParaRPr lang="en-US" altLang="zh-CN" sz="44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206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725866"/>
          </a:xfrm>
        </p:spPr>
        <p:txBody>
          <a:bodyPr>
            <a:normAutofit/>
          </a:bodyPr>
          <a:lstStyle/>
          <a:p>
            <a:r>
              <a:rPr lang="zh-CN" altLang="en-US" sz="6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跟随基督的脚踪行</a:t>
            </a:r>
            <a:endParaRPr lang="zh-CN" altLang="en-US" sz="6000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812800"/>
          </a:xfrm>
        </p:spPr>
        <p:txBody>
          <a:bodyPr/>
          <a:lstStyle/>
          <a:p>
            <a:pPr algn="ctr"/>
            <a:r>
              <a:rPr lang="zh-CN" altLang="en-US" sz="4000" b="1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endParaRPr lang="zh-CN" altLang="en-US" sz="4000" b="1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995" y="868045"/>
            <a:ext cx="8644255" cy="5775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一、顺服 父神</a:t>
            </a:r>
            <a:endParaRPr 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腓</a:t>
            </a:r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：</a:t>
            </a:r>
            <a:r>
              <a:rPr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6他本有　神的形像，</a:t>
            </a:r>
          </a:p>
          <a:p>
            <a:r>
              <a:rPr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不以自己与　神同等为强夺的，</a:t>
            </a:r>
          </a:p>
          <a:p>
            <a:r>
              <a:rPr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7反倒虚己，取了奴仆的形像，成为人的样式。</a:t>
            </a:r>
          </a:p>
          <a:p>
            <a:r>
              <a:rPr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8既有人的样子，就自己卑微，存心顺服，以至于死，且死在十字架上。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71546"/>
          </a:xfrm>
        </p:spPr>
        <p:txBody>
          <a:bodyPr>
            <a:normAutofit/>
          </a:bodyPr>
          <a:lstStyle/>
          <a:p>
            <a:r>
              <a:rPr lang="zh-CN" altLang="en-US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4282" y="1071546"/>
            <a:ext cx="8643998" cy="5572164"/>
          </a:xfrm>
        </p:spPr>
        <p:txBody>
          <a:bodyPr>
            <a:normAutofit/>
          </a:bodyPr>
          <a:lstStyle/>
          <a:p>
            <a:r>
              <a:rPr lang="zh-CN" altLang="en-US" sz="43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一、顺服 父神   </a:t>
            </a:r>
            <a:endParaRPr lang="zh-CN" altLang="en-US" sz="43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chemeClr val="tx1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  <a:sym typeface="+mn-ea"/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18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你们作仆人的，凡事要存</a:t>
            </a:r>
            <a:r>
              <a:rPr lang="zh-CN" altLang="en-US" sz="43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敬畏的心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顺服主人，不但顺服那善良温和的，就是那乖僻的也要顺服。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00108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 </a:t>
            </a:r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115" y="928370"/>
            <a:ext cx="8147685" cy="592963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二、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忍受冤屈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r>
              <a:rPr lang="en-US" altLang="zh-CN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19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倘若人为叫良心对得住　神，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就忍受冤屈的苦楚</a:t>
            </a:r>
            <a:r>
              <a:rPr lang="zh-CN" altLang="en-US"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，这是可喜爱的。</a:t>
            </a:r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en-US" altLang="zh-CN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00108"/>
          </a:xfrm>
        </p:spPr>
        <p:txBody>
          <a:bodyPr>
            <a:normAutofit/>
          </a:bodyPr>
          <a:lstStyle/>
          <a:p>
            <a:r>
              <a:rPr lang="zh-CN" altLang="en-US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zh-CN" altLang="en-US" sz="4000" b="1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跟随基督的脚踪行</a:t>
            </a:r>
            <a:endParaRPr lang="zh-CN" altLang="en-US"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928670"/>
            <a:ext cx="8858312" cy="5929330"/>
          </a:xfrm>
        </p:spPr>
        <p:txBody>
          <a:bodyPr>
            <a:normAutofit/>
          </a:bodyPr>
          <a:lstStyle/>
          <a:p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二、</a:t>
            </a:r>
            <a:r>
              <a:rPr lang="zh-CN" altLang="en-US" sz="40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sym typeface="+mn-ea"/>
              </a:rPr>
              <a:t>忍受冤屈</a:t>
            </a:r>
            <a:endParaRPr lang="en-US" altLang="zh-CN" sz="4000" b="1" dirty="0" smtClean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r>
              <a:rPr sz="4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约10:20内中有好些人说：“他是被鬼附着，而且疯了，为什么听他呢？”</a:t>
            </a:r>
          </a:p>
          <a:p>
            <a:endParaRPr sz="4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1446</Words>
  <Application>Microsoft Office PowerPoint</Application>
  <PresentationFormat>On-screen Show (4:3)</PresentationFormat>
  <Paragraphs>76</Paragraphs>
  <Slides>38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主题</vt:lpstr>
      <vt:lpstr>跟随基督的脚踪行</vt:lpstr>
      <vt:lpstr>彼前二：18--25</vt:lpstr>
      <vt:lpstr>PowerPoint Presentation</vt:lpstr>
      <vt:lpstr>PowerPoint Presentation</vt:lpstr>
      <vt:lpstr>跟随基督的脚踪行</vt:lpstr>
      <vt:lpstr>跟随基督的脚踪行</vt:lpstr>
      <vt:lpstr>跟随基督的脚踪行</vt:lpstr>
      <vt:lpstr>  跟随基督的脚踪行</vt:lpstr>
      <vt:lpstr> 跟随基督的脚踪行</vt:lpstr>
      <vt:lpstr>跟随基督的脚踪行   </vt:lpstr>
      <vt:lpstr>跟随基督的脚踪行   </vt:lpstr>
      <vt:lpstr>跟随基督的脚踪行</vt:lpstr>
      <vt:lpstr>跟随基督的脚踪行</vt:lpstr>
      <vt:lpstr>跟随基督的脚踪行</vt:lpstr>
      <vt:lpstr>李春雷于1885年8月14日生于加拿大安大略省。1909年毕业于多伦多圣经学院。1911年12月李春雷偕妻抵达中国。先到安徽省安庆语言学校学习中文，然后被派往甘肃省宣教。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跟随基督的脚踪行  </vt:lpstr>
      <vt:lpstr>跟随基督的脚踪行</vt:lpstr>
      <vt:lpstr>１８９５年８月１日早上６点在福建古田县华山村</vt:lpstr>
      <vt:lpstr>跟随基督的脚踪行</vt:lpstr>
      <vt:lpstr>跟随基督的脚踪行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跟随基督的脚踪行  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跟随主的脚踪行</dc:title>
  <dc:creator>jianzhong lin</dc:creator>
  <cp:lastModifiedBy>LRC Sound Booth</cp:lastModifiedBy>
  <cp:revision>68</cp:revision>
  <dcterms:created xsi:type="dcterms:W3CDTF">2014-02-06T02:18:00Z</dcterms:created>
  <dcterms:modified xsi:type="dcterms:W3CDTF">2017-02-12T15:49:52Z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2052-10.1.0.6206</vt:lpwstr>
  </property>
</Properties>
</file>

<file path=docProps/thumbnail.jpeg>
</file>